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BB6AB-1C02-447F-998F-2366BA89824F}" type="datetimeFigureOut">
              <a:rPr lang="en-US" smtClean="0"/>
              <a:t>5/4/2017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CB35B-12D9-4CF5-90D9-D909490C22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36109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BB6AB-1C02-447F-998F-2366BA89824F}" type="datetimeFigureOut">
              <a:rPr lang="en-US" smtClean="0"/>
              <a:t>5/4/2017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CB35B-12D9-4CF5-90D9-D909490C22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72395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BB6AB-1C02-447F-998F-2366BA89824F}" type="datetimeFigureOut">
              <a:rPr lang="en-US" smtClean="0"/>
              <a:t>5/4/2017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CB35B-12D9-4CF5-90D9-D909490C22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3960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BB6AB-1C02-447F-998F-2366BA89824F}" type="datetimeFigureOut">
              <a:rPr lang="en-US" smtClean="0"/>
              <a:t>5/4/2017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CB35B-12D9-4CF5-90D9-D909490C22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6724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BB6AB-1C02-447F-998F-2366BA89824F}" type="datetimeFigureOut">
              <a:rPr lang="en-US" smtClean="0"/>
              <a:t>5/4/2017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CB35B-12D9-4CF5-90D9-D909490C22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53558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BB6AB-1C02-447F-998F-2366BA89824F}" type="datetimeFigureOut">
              <a:rPr lang="en-US" smtClean="0"/>
              <a:t>5/4/2017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CB35B-12D9-4CF5-90D9-D909490C22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96688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BB6AB-1C02-447F-998F-2366BA89824F}" type="datetimeFigureOut">
              <a:rPr lang="en-US" smtClean="0"/>
              <a:t>5/4/2017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CB35B-12D9-4CF5-90D9-D909490C22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14741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BB6AB-1C02-447F-998F-2366BA89824F}" type="datetimeFigureOut">
              <a:rPr lang="en-US" smtClean="0"/>
              <a:t>5/4/2017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CB35B-12D9-4CF5-90D9-D909490C22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43813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BB6AB-1C02-447F-998F-2366BA89824F}" type="datetimeFigureOut">
              <a:rPr lang="en-US" smtClean="0"/>
              <a:t>5/4/2017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CB35B-12D9-4CF5-90D9-D909490C22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1908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BB6AB-1C02-447F-998F-2366BA89824F}" type="datetimeFigureOut">
              <a:rPr lang="en-US" smtClean="0"/>
              <a:t>5/4/2017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CB35B-12D9-4CF5-90D9-D909490C22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24909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BB6AB-1C02-447F-998F-2366BA89824F}" type="datetimeFigureOut">
              <a:rPr lang="en-US" smtClean="0"/>
              <a:t>5/4/2017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CB35B-12D9-4CF5-90D9-D909490C22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0363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EBB6AB-1C02-447F-998F-2366BA89824F}" type="datetimeFigureOut">
              <a:rPr lang="en-US" smtClean="0"/>
              <a:t>5/4/2017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7CB35B-12D9-4CF5-90D9-D909490C22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5429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2995" y="249216"/>
            <a:ext cx="10515600" cy="1325563"/>
          </a:xfrm>
        </p:spPr>
        <p:txBody>
          <a:bodyPr>
            <a:normAutofit/>
          </a:bodyPr>
          <a:lstStyle/>
          <a:p>
            <a:r>
              <a:rPr lang="en-US" sz="5000" b="1" dirty="0" smtClean="0">
                <a:latin typeface="+mn-lt"/>
              </a:rPr>
              <a:t>Ideas for questions you could ask:</a:t>
            </a:r>
            <a:endParaRPr lang="en-US" sz="50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74779"/>
            <a:ext cx="4995930" cy="4351338"/>
          </a:xfrm>
        </p:spPr>
        <p:txBody>
          <a:bodyPr>
            <a:noAutofit/>
          </a:bodyPr>
          <a:lstStyle/>
          <a:p>
            <a:r>
              <a:rPr lang="en-US" sz="4300" dirty="0" smtClean="0">
                <a:solidFill>
                  <a:schemeClr val="accent5"/>
                </a:solidFill>
              </a:rPr>
              <a:t>Am I an animal?</a:t>
            </a:r>
          </a:p>
          <a:p>
            <a:r>
              <a:rPr lang="en-US" sz="4300" dirty="0" smtClean="0">
                <a:solidFill>
                  <a:schemeClr val="accent5"/>
                </a:solidFill>
              </a:rPr>
              <a:t>Am I an object?</a:t>
            </a:r>
          </a:p>
          <a:p>
            <a:r>
              <a:rPr lang="en-US" sz="4300" dirty="0" smtClean="0">
                <a:solidFill>
                  <a:schemeClr val="accent5"/>
                </a:solidFill>
              </a:rPr>
              <a:t>Am I a food?</a:t>
            </a:r>
          </a:p>
          <a:p>
            <a:r>
              <a:rPr lang="en-US" sz="4300" dirty="0" smtClean="0">
                <a:solidFill>
                  <a:schemeClr val="accent5"/>
                </a:solidFill>
              </a:rPr>
              <a:t>Do I have legs?</a:t>
            </a:r>
          </a:p>
          <a:p>
            <a:r>
              <a:rPr lang="en-US" sz="4300" dirty="0" smtClean="0">
                <a:solidFill>
                  <a:schemeClr val="accent5"/>
                </a:solidFill>
              </a:rPr>
              <a:t>Can I swim?</a:t>
            </a:r>
          </a:p>
          <a:p>
            <a:r>
              <a:rPr lang="en-US" sz="4300" dirty="0" smtClean="0">
                <a:solidFill>
                  <a:schemeClr val="accent5"/>
                </a:solidFill>
              </a:rPr>
              <a:t>Can I walk?</a:t>
            </a:r>
          </a:p>
          <a:p>
            <a:r>
              <a:rPr lang="en-US" sz="4300" dirty="0" smtClean="0">
                <a:solidFill>
                  <a:schemeClr val="accent5"/>
                </a:solidFill>
              </a:rPr>
              <a:t>Can I talk?</a:t>
            </a:r>
          </a:p>
          <a:p>
            <a:endParaRPr lang="en-US" sz="4300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5730025" y="1574779"/>
            <a:ext cx="575793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300" dirty="0" smtClean="0">
                <a:solidFill>
                  <a:schemeClr val="accent5"/>
                </a:solidFill>
              </a:rPr>
              <a:t>Am I a vegetable?</a:t>
            </a:r>
          </a:p>
          <a:p>
            <a:r>
              <a:rPr lang="en-US" sz="4300" dirty="0" smtClean="0">
                <a:solidFill>
                  <a:schemeClr val="accent5"/>
                </a:solidFill>
              </a:rPr>
              <a:t>Am I heavy?</a:t>
            </a:r>
          </a:p>
          <a:p>
            <a:r>
              <a:rPr lang="en-US" sz="4300" dirty="0" smtClean="0">
                <a:solidFill>
                  <a:schemeClr val="accent5"/>
                </a:solidFill>
              </a:rPr>
              <a:t>Am I alive?</a:t>
            </a:r>
          </a:p>
          <a:p>
            <a:r>
              <a:rPr lang="en-US" sz="4300" dirty="0" smtClean="0">
                <a:solidFill>
                  <a:schemeClr val="accent5"/>
                </a:solidFill>
              </a:rPr>
              <a:t>Do I need electricity?</a:t>
            </a:r>
          </a:p>
          <a:p>
            <a:r>
              <a:rPr lang="en-US" sz="4300" dirty="0" smtClean="0">
                <a:solidFill>
                  <a:schemeClr val="accent5"/>
                </a:solidFill>
              </a:rPr>
              <a:t>Do I make noise?</a:t>
            </a:r>
          </a:p>
          <a:p>
            <a:r>
              <a:rPr lang="en-US" sz="4300" dirty="0" smtClean="0">
                <a:solidFill>
                  <a:schemeClr val="accent5"/>
                </a:solidFill>
              </a:rPr>
              <a:t>Can I fly?</a:t>
            </a:r>
          </a:p>
          <a:p>
            <a:r>
              <a:rPr lang="en-US" sz="4300" dirty="0" smtClean="0">
                <a:solidFill>
                  <a:schemeClr val="accent5"/>
                </a:solidFill>
              </a:rPr>
              <a:t>Do I have hair?</a:t>
            </a:r>
          </a:p>
          <a:p>
            <a:endParaRPr lang="en-US" sz="4300" dirty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4082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71</Words>
  <Application>Microsoft Office PowerPoint</Application>
  <PresentationFormat>Widescreen</PresentationFormat>
  <Paragraphs>15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Ideas for questions you could ask: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</dc:creator>
  <cp:lastModifiedBy>David</cp:lastModifiedBy>
  <cp:revision>2</cp:revision>
  <dcterms:created xsi:type="dcterms:W3CDTF">2017-05-04T23:30:33Z</dcterms:created>
  <dcterms:modified xsi:type="dcterms:W3CDTF">2017-05-04T23:31:07Z</dcterms:modified>
</cp:coreProperties>
</file>